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3" r:id="rId5"/>
    <p:sldId id="287" r:id="rId6"/>
    <p:sldId id="309" r:id="rId7"/>
    <p:sldId id="302" r:id="rId8"/>
    <p:sldId id="292" r:id="rId9"/>
    <p:sldId id="305" r:id="rId10"/>
    <p:sldId id="321" r:id="rId11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13"/>
            <p14:sldId id="287"/>
            <p14:sldId id="309"/>
            <p14:sldId id="302"/>
            <p14:sldId id="292"/>
            <p14:sldId id="305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CD6525"/>
    <a:srgbClr val="FFFF99"/>
    <a:srgbClr val="FFFF66"/>
    <a:srgbClr val="00FF00"/>
    <a:srgbClr val="DFE8F0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21D31FD5-0667-4320-B799-2F7E56B2CD60}"/>
    <pc:docChg chg="custSel addSld delSld modSld modMainMaster modSection">
      <pc:chgData name="Sheetal Jain" userId="51c8f061-299c-44fe-993f-a386b901f7f1" providerId="ADAL" clId="{21D31FD5-0667-4320-B799-2F7E56B2CD60}" dt="2021-02-04T04:57:58.161" v="197" actId="20577"/>
      <pc:docMkLst>
        <pc:docMk/>
      </pc:docMkLst>
      <pc:sldChg chg="modSp add mod">
        <pc:chgData name="Sheetal Jain" userId="51c8f061-299c-44fe-993f-a386b901f7f1" providerId="ADAL" clId="{21D31FD5-0667-4320-B799-2F7E56B2CD60}" dt="2021-02-04T04:41:50.131" v="8" actId="20577"/>
        <pc:sldMkLst>
          <pc:docMk/>
          <pc:sldMk cId="2107452494" sldId="287"/>
        </pc:sldMkLst>
        <pc:spChg chg="mod">
          <ac:chgData name="Sheetal Jain" userId="51c8f061-299c-44fe-993f-a386b901f7f1" providerId="ADAL" clId="{21D31FD5-0667-4320-B799-2F7E56B2CD60}" dt="2021-02-04T04:41:50.131" v="8" actId="20577"/>
          <ac:spMkLst>
            <pc:docMk/>
            <pc:sldMk cId="2107452494" sldId="287"/>
            <ac:spMk id="15" creationId="{00000000-0000-0000-0000-000000000000}"/>
          </ac:spMkLst>
        </pc:spChg>
      </pc:sldChg>
      <pc:sldChg chg="modSp add mod">
        <pc:chgData name="Sheetal Jain" userId="51c8f061-299c-44fe-993f-a386b901f7f1" providerId="ADAL" clId="{21D31FD5-0667-4320-B799-2F7E56B2CD60}" dt="2021-02-04T04:42:55.484" v="46" actId="20577"/>
        <pc:sldMkLst>
          <pc:docMk/>
          <pc:sldMk cId="3638552689" sldId="292"/>
        </pc:sldMkLst>
        <pc:spChg chg="mod">
          <ac:chgData name="Sheetal Jain" userId="51c8f061-299c-44fe-993f-a386b901f7f1" providerId="ADAL" clId="{21D31FD5-0667-4320-B799-2F7E56B2CD60}" dt="2021-02-04T04:42:55.484" v="46" actId="20577"/>
          <ac:spMkLst>
            <pc:docMk/>
            <pc:sldMk cId="3638552689" sldId="292"/>
            <ac:spMk id="5" creationId="{00000000-0000-0000-0000-000000000000}"/>
          </ac:spMkLst>
        </pc:spChg>
        <pc:spChg chg="mod">
          <ac:chgData name="Sheetal Jain" userId="51c8f061-299c-44fe-993f-a386b901f7f1" providerId="ADAL" clId="{21D31FD5-0667-4320-B799-2F7E56B2CD60}" dt="2021-02-04T04:42:11.161" v="11" actId="20577"/>
          <ac:spMkLst>
            <pc:docMk/>
            <pc:sldMk cId="3638552689" sldId="292"/>
            <ac:spMk id="20" creationId="{00000000-0000-0000-0000-000000000000}"/>
          </ac:spMkLst>
        </pc:spChg>
      </pc:sldChg>
      <pc:sldChg chg="modSp add mod">
        <pc:chgData name="Sheetal Jain" userId="51c8f061-299c-44fe-993f-a386b901f7f1" providerId="ADAL" clId="{21D31FD5-0667-4320-B799-2F7E56B2CD60}" dt="2021-02-04T04:42:03.092" v="10" actId="20577"/>
        <pc:sldMkLst>
          <pc:docMk/>
          <pc:sldMk cId="3115964365" sldId="302"/>
        </pc:sldMkLst>
        <pc:spChg chg="mod">
          <ac:chgData name="Sheetal Jain" userId="51c8f061-299c-44fe-993f-a386b901f7f1" providerId="ADAL" clId="{21D31FD5-0667-4320-B799-2F7E56B2CD60}" dt="2021-02-04T04:42:03.092" v="10" actId="20577"/>
          <ac:spMkLst>
            <pc:docMk/>
            <pc:sldMk cId="3115964365" sldId="302"/>
            <ac:spMk id="13" creationId="{00000000-0000-0000-0000-000000000000}"/>
          </ac:spMkLst>
        </pc:spChg>
      </pc:sldChg>
      <pc:sldChg chg="addSp modSp add mod">
        <pc:chgData name="Sheetal Jain" userId="51c8f061-299c-44fe-993f-a386b901f7f1" providerId="ADAL" clId="{21D31FD5-0667-4320-B799-2F7E56B2CD60}" dt="2021-02-04T04:46:05.801" v="178" actId="14100"/>
        <pc:sldMkLst>
          <pc:docMk/>
          <pc:sldMk cId="2231386542" sldId="305"/>
        </pc:sldMkLst>
        <pc:spChg chg="mod">
          <ac:chgData name="Sheetal Jain" userId="51c8f061-299c-44fe-993f-a386b901f7f1" providerId="ADAL" clId="{21D31FD5-0667-4320-B799-2F7E56B2CD60}" dt="2021-02-04T04:44:36.655" v="141" actId="20577"/>
          <ac:spMkLst>
            <pc:docMk/>
            <pc:sldMk cId="2231386542" sldId="305"/>
            <ac:spMk id="6" creationId="{00000000-0000-0000-0000-000000000000}"/>
          </ac:spMkLst>
        </pc:spChg>
        <pc:spChg chg="mod">
          <ac:chgData name="Sheetal Jain" userId="51c8f061-299c-44fe-993f-a386b901f7f1" providerId="ADAL" clId="{21D31FD5-0667-4320-B799-2F7E56B2CD60}" dt="2021-02-04T04:43:13.670" v="48" actId="20577"/>
          <ac:spMkLst>
            <pc:docMk/>
            <pc:sldMk cId="2231386542" sldId="305"/>
            <ac:spMk id="9" creationId="{00000000-0000-0000-0000-000000000000}"/>
          </ac:spMkLst>
        </pc:spChg>
        <pc:spChg chg="add mod">
          <ac:chgData name="Sheetal Jain" userId="51c8f061-299c-44fe-993f-a386b901f7f1" providerId="ADAL" clId="{21D31FD5-0667-4320-B799-2F7E56B2CD60}" dt="2021-02-04T04:45:03.846" v="161" actId="1035"/>
          <ac:spMkLst>
            <pc:docMk/>
            <pc:sldMk cId="2231386542" sldId="305"/>
            <ac:spMk id="15" creationId="{AC5F0061-AD8C-4082-9F36-531303E47B4E}"/>
          </ac:spMkLst>
        </pc:spChg>
        <pc:spChg chg="add mod">
          <ac:chgData name="Sheetal Jain" userId="51c8f061-299c-44fe-993f-a386b901f7f1" providerId="ADAL" clId="{21D31FD5-0667-4320-B799-2F7E56B2CD60}" dt="2021-02-04T04:45:09.525" v="164" actId="1035"/>
          <ac:spMkLst>
            <pc:docMk/>
            <pc:sldMk cId="2231386542" sldId="305"/>
            <ac:spMk id="19" creationId="{DE1EF026-F77A-4F51-8584-349DB2C657EA}"/>
          </ac:spMkLst>
        </pc:spChg>
        <pc:cxnChg chg="mod">
          <ac:chgData name="Sheetal Jain" userId="51c8f061-299c-44fe-993f-a386b901f7f1" providerId="ADAL" clId="{21D31FD5-0667-4320-B799-2F7E56B2CD60}" dt="2021-02-04T04:46:05.801" v="178" actId="14100"/>
          <ac:cxnSpMkLst>
            <pc:docMk/>
            <pc:sldMk cId="2231386542" sldId="305"/>
            <ac:cxnSpMk id="14" creationId="{00000000-0000-0000-0000-000000000000}"/>
          </ac:cxnSpMkLst>
        </pc:cxnChg>
        <pc:cxnChg chg="mod">
          <ac:chgData name="Sheetal Jain" userId="51c8f061-299c-44fe-993f-a386b901f7f1" providerId="ADAL" clId="{21D31FD5-0667-4320-B799-2F7E56B2CD60}" dt="2021-02-04T04:45:47.619" v="173" actId="14100"/>
          <ac:cxnSpMkLst>
            <pc:docMk/>
            <pc:sldMk cId="2231386542" sldId="305"/>
            <ac:cxnSpMk id="18" creationId="{00000000-0000-0000-0000-000000000000}"/>
          </ac:cxnSpMkLst>
        </pc:cxnChg>
        <pc:cxnChg chg="add mod">
          <ac:chgData name="Sheetal Jain" userId="51c8f061-299c-44fe-993f-a386b901f7f1" providerId="ADAL" clId="{21D31FD5-0667-4320-B799-2F7E56B2CD60}" dt="2021-02-04T04:45:52.531" v="175" actId="14100"/>
          <ac:cxnSpMkLst>
            <pc:docMk/>
            <pc:sldMk cId="2231386542" sldId="305"/>
            <ac:cxnSpMk id="20" creationId="{1414DC47-CE25-42E3-8FF0-AB5D0CBB7F43}"/>
          </ac:cxnSpMkLst>
        </pc:cxnChg>
      </pc:sldChg>
      <pc:sldChg chg="modSp add mod">
        <pc:chgData name="Sheetal Jain" userId="51c8f061-299c-44fe-993f-a386b901f7f1" providerId="ADAL" clId="{21D31FD5-0667-4320-B799-2F7E56B2CD60}" dt="2021-02-04T04:41:56.433" v="9" actId="20577"/>
        <pc:sldMkLst>
          <pc:docMk/>
          <pc:sldMk cId="2913228905" sldId="309"/>
        </pc:sldMkLst>
        <pc:spChg chg="mod">
          <ac:chgData name="Sheetal Jain" userId="51c8f061-299c-44fe-993f-a386b901f7f1" providerId="ADAL" clId="{21D31FD5-0667-4320-B799-2F7E56B2CD60}" dt="2021-02-04T04:41:56.433" v="9" actId="20577"/>
          <ac:spMkLst>
            <pc:docMk/>
            <pc:sldMk cId="2913228905" sldId="309"/>
            <ac:spMk id="15" creationId="{00000000-0000-0000-0000-000000000000}"/>
          </ac:spMkLst>
        </pc:spChg>
      </pc:sldChg>
      <pc:sldChg chg="modSp">
        <pc:chgData name="Sheetal Jain" userId="51c8f061-299c-44fe-993f-a386b901f7f1" providerId="ADAL" clId="{21D31FD5-0667-4320-B799-2F7E56B2CD60}" dt="2021-02-04T04:41:44.031" v="7" actId="20577"/>
        <pc:sldMkLst>
          <pc:docMk/>
          <pc:sldMk cId="2380686416" sldId="313"/>
        </pc:sldMkLst>
        <pc:graphicFrameChg chg="mod">
          <ac:chgData name="Sheetal Jain" userId="51c8f061-299c-44fe-993f-a386b901f7f1" providerId="ADAL" clId="{21D31FD5-0667-4320-B799-2F7E56B2CD60}" dt="2021-02-04T04:41:44.031" v="7" actId="20577"/>
          <ac:graphicFrameMkLst>
            <pc:docMk/>
            <pc:sldMk cId="2380686416" sldId="313"/>
            <ac:graphicFrameMk id="7" creationId="{385227C2-AAFB-4B53-97A4-EB24F67D9071}"/>
          </ac:graphicFrameMkLst>
        </pc:graphicFrameChg>
      </pc:sldChg>
      <pc:sldChg chg="modSp mod">
        <pc:chgData name="Sheetal Jain" userId="51c8f061-299c-44fe-993f-a386b901f7f1" providerId="ADAL" clId="{21D31FD5-0667-4320-B799-2F7E56B2CD60}" dt="2021-02-04T04:57:58.161" v="197" actId="20577"/>
        <pc:sldMkLst>
          <pc:docMk/>
          <pc:sldMk cId="4014181048" sldId="321"/>
        </pc:sldMkLst>
        <pc:spChg chg="mod">
          <ac:chgData name="Sheetal Jain" userId="51c8f061-299c-44fe-993f-a386b901f7f1" providerId="ADAL" clId="{21D31FD5-0667-4320-B799-2F7E56B2CD60}" dt="2021-02-04T04:57:06.387" v="184" actId="14100"/>
          <ac:spMkLst>
            <pc:docMk/>
            <pc:sldMk cId="4014181048" sldId="321"/>
            <ac:spMk id="5" creationId="{00000000-0000-0000-0000-000000000000}"/>
          </ac:spMkLst>
        </pc:spChg>
        <pc:spChg chg="mod">
          <ac:chgData name="Sheetal Jain" userId="51c8f061-299c-44fe-993f-a386b901f7f1" providerId="ADAL" clId="{21D31FD5-0667-4320-B799-2F7E56B2CD60}" dt="2021-02-04T04:46:39.487" v="183" actId="20577"/>
          <ac:spMkLst>
            <pc:docMk/>
            <pc:sldMk cId="4014181048" sldId="321"/>
            <ac:spMk id="28" creationId="{00000000-0000-0000-0000-000000000000}"/>
          </ac:spMkLst>
        </pc:spChg>
        <pc:graphicFrameChg chg="modGraphic">
          <ac:chgData name="Sheetal Jain" userId="51c8f061-299c-44fe-993f-a386b901f7f1" providerId="ADAL" clId="{21D31FD5-0667-4320-B799-2F7E56B2CD60}" dt="2021-02-04T04:57:58.161" v="197" actId="20577"/>
          <ac:graphicFrameMkLst>
            <pc:docMk/>
            <pc:sldMk cId="4014181048" sldId="321"/>
            <ac:graphicFrameMk id="15" creationId="{00000000-0000-0000-0000-000000000000}"/>
          </ac:graphicFrameMkLst>
        </pc:graphicFrameChg>
      </pc:sldChg>
      <pc:sldChg chg="del">
        <pc:chgData name="Sheetal Jain" userId="51c8f061-299c-44fe-993f-a386b901f7f1" providerId="ADAL" clId="{21D31FD5-0667-4320-B799-2F7E56B2CD60}" dt="2021-02-04T04:46:13.627" v="179" actId="2696"/>
        <pc:sldMkLst>
          <pc:docMk/>
          <pc:sldMk cId="3755494897" sldId="326"/>
        </pc:sldMkLst>
      </pc:sldChg>
      <pc:sldChg chg="del">
        <pc:chgData name="Sheetal Jain" userId="51c8f061-299c-44fe-993f-a386b901f7f1" providerId="ADAL" clId="{21D31FD5-0667-4320-B799-2F7E56B2CD60}" dt="2021-02-04T04:46:17.417" v="180" actId="2696"/>
        <pc:sldMkLst>
          <pc:docMk/>
          <pc:sldMk cId="1006054581" sldId="327"/>
        </pc:sldMkLst>
      </pc:sldChg>
      <pc:sldChg chg="del">
        <pc:chgData name="Sheetal Jain" userId="51c8f061-299c-44fe-993f-a386b901f7f1" providerId="ADAL" clId="{21D31FD5-0667-4320-B799-2F7E56B2CD60}" dt="2021-02-04T04:46:22.874" v="181" actId="2696"/>
        <pc:sldMkLst>
          <pc:docMk/>
          <pc:sldMk cId="3443907824" sldId="328"/>
        </pc:sldMkLst>
      </pc:sldChg>
      <pc:sldChg chg="del">
        <pc:chgData name="Sheetal Jain" userId="51c8f061-299c-44fe-993f-a386b901f7f1" providerId="ADAL" clId="{21D31FD5-0667-4320-B799-2F7E56B2CD60}" dt="2021-02-04T04:46:33.783" v="182" actId="2696"/>
        <pc:sldMkLst>
          <pc:docMk/>
          <pc:sldMk cId="591792663" sldId="329"/>
        </pc:sldMkLst>
      </pc:sldChg>
      <pc:sldMasterChg chg="modSp mod">
        <pc:chgData name="Sheetal Jain" userId="51c8f061-299c-44fe-993f-a386b901f7f1" providerId="ADAL" clId="{21D31FD5-0667-4320-B799-2F7E56B2CD60}" dt="2021-02-04T04:39:25.983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21D31FD5-0667-4320-B799-2F7E56B2CD60}" dt="2021-02-04T04:39:25.983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54584504-6B13-4623-915A-1C7839308860}"/>
    <pc:docChg chg="modSld">
      <pc:chgData name="Sheetal Jain" userId="51c8f061-299c-44fe-993f-a386b901f7f1" providerId="ADAL" clId="{54584504-6B13-4623-915A-1C7839308860}" dt="2021-02-08T16:13:38.450" v="34"/>
      <pc:docMkLst>
        <pc:docMk/>
      </pc:docMkLst>
      <pc:sldChg chg="modSp mod">
        <pc:chgData name="Sheetal Jain" userId="51c8f061-299c-44fe-993f-a386b901f7f1" providerId="ADAL" clId="{54584504-6B13-4623-915A-1C7839308860}" dt="2021-02-08T16:13:38.450" v="34"/>
        <pc:sldMkLst>
          <pc:docMk/>
          <pc:sldMk cId="3638552689" sldId="292"/>
        </pc:sldMkLst>
        <pc:spChg chg="mod">
          <ac:chgData name="Sheetal Jain" userId="51c8f061-299c-44fe-993f-a386b901f7f1" providerId="ADAL" clId="{54584504-6B13-4623-915A-1C7839308860}" dt="2021-02-08T16:13:38.450" v="34"/>
          <ac:spMkLst>
            <pc:docMk/>
            <pc:sldMk cId="3638552689" sldId="292"/>
            <ac:spMk id="1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Record the values of Annual payroll and Production workers annual wages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Calculate the Direct-to-Total Labor ratio for the industry</a:t>
          </a:r>
          <a:r>
            <a:rPr lang="en-US" sz="1900" b="1" kern="1200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D89D4C9-19B3-4E59-81BD-60B58F768AC4}">
      <dgm:prSet phldrT="[Text]" custT="1"/>
      <dgm:spPr/>
      <dgm:t>
        <a:bodyPr/>
        <a:lstStyle/>
        <a:p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Obtain the latest available India Government Economic Statistics</a:t>
          </a:r>
        </a:p>
      </dgm:t>
    </dgm:pt>
    <dgm:pt modelId="{305B5FB9-469D-4CAA-84B7-F554B961D93F}" type="parTrans" cxnId="{200E01E4-B820-4A0D-9979-023F05417044}">
      <dgm:prSet/>
      <dgm:spPr/>
      <dgm:t>
        <a:bodyPr/>
        <a:lstStyle/>
        <a:p>
          <a:endParaRPr lang="en-US"/>
        </a:p>
      </dgm:t>
    </dgm:pt>
    <dgm:pt modelId="{ABF6E2D7-C8B0-4792-ABD5-3CECFEF986E1}" type="sibTrans" cxnId="{200E01E4-B820-4A0D-9979-023F05417044}">
      <dgm:prSet/>
      <dgm:spPr/>
      <dgm:t>
        <a:bodyPr/>
        <a:lstStyle/>
        <a:p>
          <a:endParaRPr lang="en-US"/>
        </a:p>
      </dgm:t>
    </dgm:pt>
    <dgm:pt modelId="{814DC5B8-3B9C-43E4-BF20-70AF6C26C2A9}">
      <dgm:prSet phldrT="[Text]" custT="1"/>
      <dgm:spPr>
        <a:solidFill>
          <a:srgbClr val="183A55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mbria"/>
              <a:ea typeface="+mn-ea"/>
              <a:cs typeface="+mn-cs"/>
            </a:rPr>
            <a:t>Step 2</a:t>
          </a:r>
        </a:p>
      </dgm:t>
    </dgm:pt>
    <dgm:pt modelId="{A62CE5F0-A110-4218-A72D-FD4FB792979D}" type="parTrans" cxnId="{915F72B2-08E6-4159-813E-9303B7D4E240}">
      <dgm:prSet/>
      <dgm:spPr/>
      <dgm:t>
        <a:bodyPr/>
        <a:lstStyle/>
        <a:p>
          <a:endParaRPr lang="en-US"/>
        </a:p>
      </dgm:t>
    </dgm:pt>
    <dgm:pt modelId="{47F1D03C-7291-4D0E-9622-72A23965949E}" type="sibTrans" cxnId="{915F72B2-08E6-4159-813E-9303B7D4E240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CF8FEA69-C6FD-40D5-848C-EAEE96A531FA}" type="pres">
      <dgm:prSet presAssocID="{814DC5B8-3B9C-43E4-BF20-70AF6C26C2A9}" presName="linNode" presStyleCnt="0"/>
      <dgm:spPr/>
    </dgm:pt>
    <dgm:pt modelId="{910350CB-87B0-4FC8-9153-79457BBF5C6A}" type="pres">
      <dgm:prSet presAssocID="{814DC5B8-3B9C-43E4-BF20-70AF6C26C2A9}" presName="parentText" presStyleLbl="node1" presStyleIdx="1" presStyleCnt="3" custFlipHor="1" custScaleX="39400">
        <dgm:presLayoutVars>
          <dgm:chMax val="1"/>
          <dgm:bulletEnabled val="1"/>
        </dgm:presLayoutVars>
      </dgm:prSet>
      <dgm:spPr/>
    </dgm:pt>
    <dgm:pt modelId="{8BC60325-6990-4BBC-9FFB-8291221D36CD}" type="pres">
      <dgm:prSet presAssocID="{814DC5B8-3B9C-43E4-BF20-70AF6C26C2A9}" presName="descendantText" presStyleLbl="alignAccFollowNode1" presStyleIdx="1" presStyleCnt="3" custScaleX="130662">
        <dgm:presLayoutVars>
          <dgm:bulletEnabled val="1"/>
        </dgm:presLayoutVars>
      </dgm:prSet>
      <dgm:spPr/>
    </dgm:pt>
    <dgm:pt modelId="{C176B5F6-BE59-4385-B3E0-A31A588B8745}" type="pres">
      <dgm:prSet presAssocID="{47F1D03C-7291-4D0E-9622-72A23965949E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4EF0291F-D6F3-492A-95A2-A87E1DC1765E}" type="presOf" srcId="{814DC5B8-3B9C-43E4-BF20-70AF6C26C2A9}" destId="{910350CB-87B0-4FC8-9153-79457BBF5C6A}" srcOrd="0" destOrd="0" presId="urn:microsoft.com/office/officeart/2005/8/layout/vList5"/>
    <dgm:cxn modelId="{4889D026-B023-458D-A63E-953C5597221A}" type="presOf" srcId="{F2881FB1-6580-4F21-A283-BFAA6F91D5D2}" destId="{61BA391A-C1A3-4C26-9905-BCC679A8D46D}" srcOrd="0" destOrd="0" presId="urn:microsoft.com/office/officeart/2005/8/layout/vList5"/>
    <dgm:cxn modelId="{2E526A39-1597-4285-805C-AE7E4C0F64A7}" type="presOf" srcId="{9614A323-64B1-4077-A841-022051EC749A}" destId="{A60520D8-37DB-4FB8-BD82-6A2EB5B7DB22}" srcOrd="0" destOrd="0" presId="urn:microsoft.com/office/officeart/2005/8/layout/vList5"/>
    <dgm:cxn modelId="{4A31D641-1B5D-46D3-B685-0C4DC6EFE71B}" srcId="{00C18FBF-3FF5-4C16-97CF-AF03740D7AB6}" destId="{F2881FB1-6580-4F21-A283-BFAA6F91D5D2}" srcOrd="0" destOrd="0" parTransId="{2D960FDD-BADA-480D-9043-497C56588AD3}" sibTransId="{A5ABDC17-7AB5-4F0E-992A-F9343F5D74EB}"/>
    <dgm:cxn modelId="{1FBD0571-613C-42E7-B927-D7674F3920F0}" type="presOf" srcId="{D5197DDB-D5D2-499F-B255-CF7BB5AE2B43}" destId="{8BC60325-6990-4BBC-9FFB-8291221D36CD}" srcOrd="0" destOrd="0" presId="urn:microsoft.com/office/officeart/2005/8/layout/vList5"/>
    <dgm:cxn modelId="{3204ED53-15A0-4643-A582-021A785F1BA2}" srcId="{814DC5B8-3B9C-43E4-BF20-70AF6C26C2A9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F05B90A9-4FC5-40D2-A99F-6818A69FB610}" type="presOf" srcId="{6352CA33-6755-44BE-808F-400DA4CF80A7}" destId="{EA80A3C2-62BE-4159-AEC0-45C90F1FC31D}" srcOrd="0" destOrd="0" presId="urn:microsoft.com/office/officeart/2005/8/layout/vList5"/>
    <dgm:cxn modelId="{915F72B2-08E6-4159-813E-9303B7D4E240}" srcId="{00C18FBF-3FF5-4C16-97CF-AF03740D7AB6}" destId="{814DC5B8-3B9C-43E4-BF20-70AF6C26C2A9}" srcOrd="1" destOrd="0" parTransId="{A62CE5F0-A110-4218-A72D-FD4FB792979D}" sibTransId="{47F1D03C-7291-4D0E-9622-72A23965949E}"/>
    <dgm:cxn modelId="{1D33A4B2-357E-444C-BA22-500785F97EE2}" type="presOf" srcId="{00C18FBF-3FF5-4C16-97CF-AF03740D7AB6}" destId="{63A580CE-5140-4AC1-B88E-97938524B8F2}" srcOrd="0" destOrd="0" presId="urn:microsoft.com/office/officeart/2005/8/layout/vList5"/>
    <dgm:cxn modelId="{9CA262D2-79ED-4CAD-8D07-DDDE416CD28F}" type="presOf" srcId="{7D89D4C9-19B3-4E59-81BD-60B58F768AC4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00E01E4-B820-4A0D-9979-023F05417044}" srcId="{F2881FB1-6580-4F21-A283-BFAA6F91D5D2}" destId="{7D89D4C9-19B3-4E59-81BD-60B58F768AC4}" srcOrd="0" destOrd="0" parTransId="{305B5FB9-469D-4CAA-84B7-F554B961D93F}" sibTransId="{ABF6E2D7-C8B0-4792-ABD5-3CECFEF986E1}"/>
    <dgm:cxn modelId="{8EC288FF-2FD3-4C95-B91E-AAB6ADE39558}" type="presParOf" srcId="{63A580CE-5140-4AC1-B88E-97938524B8F2}" destId="{977B95BB-1DE7-40D3-A333-5E40B1479482}" srcOrd="0" destOrd="0" presId="urn:microsoft.com/office/officeart/2005/8/layout/vList5"/>
    <dgm:cxn modelId="{844CE961-039B-4823-B927-DD1712C331C0}" type="presParOf" srcId="{977B95BB-1DE7-40D3-A333-5E40B1479482}" destId="{61BA391A-C1A3-4C26-9905-BCC679A8D46D}" srcOrd="0" destOrd="0" presId="urn:microsoft.com/office/officeart/2005/8/layout/vList5"/>
    <dgm:cxn modelId="{D96400CD-AEBD-4937-8A5E-E23637940829}" type="presParOf" srcId="{977B95BB-1DE7-40D3-A333-5E40B1479482}" destId="{7DFE7FB1-56C2-4FE8-977E-803EFEB20831}" srcOrd="1" destOrd="0" presId="urn:microsoft.com/office/officeart/2005/8/layout/vList5"/>
    <dgm:cxn modelId="{AA0E9915-41D5-4D5E-BC0B-E631E9D50126}" type="presParOf" srcId="{63A580CE-5140-4AC1-B88E-97938524B8F2}" destId="{E7C6123D-2FF3-4C04-94B4-09E92A2D906D}" srcOrd="1" destOrd="0" presId="urn:microsoft.com/office/officeart/2005/8/layout/vList5"/>
    <dgm:cxn modelId="{5F98D665-EDE4-4712-BC8A-4FEB345014CA}" type="presParOf" srcId="{63A580CE-5140-4AC1-B88E-97938524B8F2}" destId="{CF8FEA69-C6FD-40D5-848C-EAEE96A531FA}" srcOrd="2" destOrd="0" presId="urn:microsoft.com/office/officeart/2005/8/layout/vList5"/>
    <dgm:cxn modelId="{119B470E-CCF5-41CC-A2F7-07DF0AD5DFC9}" type="presParOf" srcId="{CF8FEA69-C6FD-40D5-848C-EAEE96A531FA}" destId="{910350CB-87B0-4FC8-9153-79457BBF5C6A}" srcOrd="0" destOrd="0" presId="urn:microsoft.com/office/officeart/2005/8/layout/vList5"/>
    <dgm:cxn modelId="{79C0757E-2241-4B14-9000-037463728892}" type="presParOf" srcId="{CF8FEA69-C6FD-40D5-848C-EAEE96A531FA}" destId="{8BC60325-6990-4BBC-9FFB-8291221D36CD}" srcOrd="1" destOrd="0" presId="urn:microsoft.com/office/officeart/2005/8/layout/vList5"/>
    <dgm:cxn modelId="{2148DCEA-3744-446B-8571-D59F668387CB}" type="presParOf" srcId="{63A580CE-5140-4AC1-B88E-97938524B8F2}" destId="{C176B5F6-BE59-4385-B3E0-A31A588B8745}" srcOrd="3" destOrd="0" presId="urn:microsoft.com/office/officeart/2005/8/layout/vList5"/>
    <dgm:cxn modelId="{9AD1889C-9F96-4FA4-8B45-837F769C8C73}" type="presParOf" srcId="{63A580CE-5140-4AC1-B88E-97938524B8F2}" destId="{EEEF210A-895F-4647-8AD9-D8AA3E7F08D7}" srcOrd="4" destOrd="0" presId="urn:microsoft.com/office/officeart/2005/8/layout/vList5"/>
    <dgm:cxn modelId="{DF12B53D-043D-4D3E-B6DE-C745840A69DC}" type="presParOf" srcId="{EEEF210A-895F-4647-8AD9-D8AA3E7F08D7}" destId="{EA80A3C2-62BE-4159-AEC0-45C90F1FC31D}" srcOrd="0" destOrd="0" presId="urn:microsoft.com/office/officeart/2005/8/layout/vList5"/>
    <dgm:cxn modelId="{5AB1CF85-A877-46AE-A965-FD9EDD7A5460}" type="presParOf" srcId="{EEEF210A-895F-4647-8AD9-D8AA3E7F08D7}" destId="{A60520D8-37DB-4FB8-BD82-6A2EB5B7DB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7FB1-56C2-4FE8-977E-803EFEB20831}">
      <dsp:nvSpPr>
        <dsp:cNvPr id="0" name=""/>
        <dsp:cNvSpPr/>
      </dsp:nvSpPr>
      <dsp:spPr>
        <a:xfrm rot="5400000">
          <a:off x="5366056" y="-3682497"/>
          <a:ext cx="864393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Obtain the latest available India Government Economic Statistics</a:t>
          </a:r>
        </a:p>
      </dsp:txBody>
      <dsp:txXfrm rot="-5400000">
        <a:off x="1573872" y="151883"/>
        <a:ext cx="8406565" cy="780001"/>
      </dsp:txXfrm>
    </dsp:sp>
    <dsp:sp modelId="{61BA391A-C1A3-4C26-9905-BCC679A8D46D}">
      <dsp:nvSpPr>
        <dsp:cNvPr id="0" name=""/>
        <dsp:cNvSpPr/>
      </dsp:nvSpPr>
      <dsp:spPr>
        <a:xfrm>
          <a:off x="111079" y="1637"/>
          <a:ext cx="1462793" cy="1080492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3824" y="54382"/>
        <a:ext cx="1357303" cy="975002"/>
      </dsp:txXfrm>
    </dsp:sp>
    <dsp:sp modelId="{8BC60325-6990-4BBC-9FFB-8291221D36CD}">
      <dsp:nvSpPr>
        <dsp:cNvPr id="0" name=""/>
        <dsp:cNvSpPr/>
      </dsp:nvSpPr>
      <dsp:spPr>
        <a:xfrm rot="5400000">
          <a:off x="5353341" y="-2560692"/>
          <a:ext cx="864393" cy="8474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Record the values of Annual payroll and Production workers annual wages</a:t>
          </a:r>
        </a:p>
      </dsp:txBody>
      <dsp:txXfrm rot="-5400000">
        <a:off x="1548446" y="1286399"/>
        <a:ext cx="8431988" cy="780001"/>
      </dsp:txXfrm>
    </dsp:sp>
    <dsp:sp modelId="{910350CB-87B0-4FC8-9153-79457BBF5C6A}">
      <dsp:nvSpPr>
        <dsp:cNvPr id="0" name=""/>
        <dsp:cNvSpPr/>
      </dsp:nvSpPr>
      <dsp:spPr>
        <a:xfrm flipH="1">
          <a:off x="111079" y="1136153"/>
          <a:ext cx="1437365" cy="1080492"/>
        </a:xfrm>
        <a:prstGeom prst="roundRect">
          <a:avLst/>
        </a:prstGeom>
        <a:solidFill>
          <a:srgbClr val="183A55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mbria"/>
              <a:ea typeface="+mn-ea"/>
              <a:cs typeface="+mn-cs"/>
            </a:rPr>
            <a:t>Step 2</a:t>
          </a:r>
        </a:p>
      </dsp:txBody>
      <dsp:txXfrm>
        <a:off x="163824" y="1188898"/>
        <a:ext cx="1331875" cy="975002"/>
      </dsp:txXfrm>
    </dsp:sp>
    <dsp:sp modelId="{A60520D8-37DB-4FB8-BD82-6A2EB5B7DB22}">
      <dsp:nvSpPr>
        <dsp:cNvPr id="0" name=""/>
        <dsp:cNvSpPr/>
      </dsp:nvSpPr>
      <dsp:spPr>
        <a:xfrm rot="5400000">
          <a:off x="5366056" y="-1413463"/>
          <a:ext cx="864393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Calculate the Direct-to-Total Labor ratio for the industry</a:t>
          </a:r>
          <a:r>
            <a:rPr lang="en-US" sz="1900" b="1" kern="1200" dirty="0"/>
            <a:t>	</a:t>
          </a:r>
        </a:p>
      </dsp:txBody>
      <dsp:txXfrm rot="-5400000">
        <a:off x="1573872" y="2420917"/>
        <a:ext cx="8406565" cy="780001"/>
      </dsp:txXfrm>
    </dsp:sp>
    <dsp:sp modelId="{EA80A3C2-62BE-4159-AEC0-45C90F1FC31D}">
      <dsp:nvSpPr>
        <dsp:cNvPr id="0" name=""/>
        <dsp:cNvSpPr/>
      </dsp:nvSpPr>
      <dsp:spPr>
        <a:xfrm>
          <a:off x="111079" y="2270670"/>
          <a:ext cx="1462793" cy="1080492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3824" y="2323415"/>
        <a:ext cx="1357303" cy="97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08-02-2021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data.gov.in/nada43/index.php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39" y="18068"/>
            <a:ext cx="11341418" cy="520456"/>
          </a:xfrm>
        </p:spPr>
        <p:txBody>
          <a:bodyPr/>
          <a:lstStyle/>
          <a:p>
            <a:r>
              <a:rPr lang="en-US" sz="2800" dirty="0"/>
              <a:t>How to estimate the Direct-to-Total Labor Ratio using India Government Economic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7" name="Content Placeholder 3" descr="Stacked List" title="SmartArt">
            <a:extLst>
              <a:ext uri="{FF2B5EF4-FFF2-40B4-BE49-F238E27FC236}">
                <a16:creationId xmlns:a16="http://schemas.microsoft.com/office/drawing/2014/main" id="{385227C2-AAFB-4B53-97A4-EB24F67D9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487967"/>
              </p:ext>
            </p:extLst>
          </p:nvPr>
        </p:nvGraphicFramePr>
        <p:xfrm>
          <a:off x="1347787" y="1905000"/>
          <a:ext cx="10133714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6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284A3-4636-4206-98F9-9F35B49A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3" t="12187" r="17003" b="33477"/>
          <a:stretch/>
        </p:blipFill>
        <p:spPr>
          <a:xfrm>
            <a:off x="3786187" y="1371600"/>
            <a:ext cx="7543800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1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1. Go to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2. Click on “Microdata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Catalog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3. Search for “Annual Survey of Industries”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3387" y="1898072"/>
            <a:ext cx="1905000" cy="768927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A5CA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http://microdata.gov.in/nada43/index.php/home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A5CA6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Arrow Connector 10"/>
          <p:cNvCxnSpPr>
            <a:cxnSpLocks/>
            <a:endCxn id="13" idx="1"/>
          </p:cNvCxnSpPr>
          <p:nvPr/>
        </p:nvCxnSpPr>
        <p:spPr>
          <a:xfrm flipV="1">
            <a:off x="2490787" y="2514600"/>
            <a:ext cx="1828800" cy="685800"/>
          </a:xfrm>
          <a:prstGeom prst="bentConnector3">
            <a:avLst>
              <a:gd name="adj1" fmla="val 4892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9"/>
          <p:cNvSpPr/>
          <p:nvPr/>
        </p:nvSpPr>
        <p:spPr>
          <a:xfrm>
            <a:off x="4319587" y="2362200"/>
            <a:ext cx="990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B5F58-78D1-412A-B397-E358B95DD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4" t="45735" r="17003" b="4560"/>
          <a:stretch/>
        </p:blipFill>
        <p:spPr>
          <a:xfrm>
            <a:off x="3786188" y="3810000"/>
            <a:ext cx="7543799" cy="2654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0205CBF-1423-4F6C-8A4E-D271E996688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414587" y="4267200"/>
            <a:ext cx="2209800" cy="12192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0A264D0C-2F21-4836-A2E1-134EFCFB0360}"/>
              </a:ext>
            </a:extLst>
          </p:cNvPr>
          <p:cNvSpPr/>
          <p:nvPr/>
        </p:nvSpPr>
        <p:spPr>
          <a:xfrm>
            <a:off x="4624387" y="5334000"/>
            <a:ext cx="2133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45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E3409-ABFA-4853-BEEF-12755F15A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2" t="41290" r="16921" b="22294"/>
          <a:stretch/>
        </p:blipFill>
        <p:spPr>
          <a:xfrm>
            <a:off x="3633787" y="1066800"/>
            <a:ext cx="7162800" cy="2186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1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4. Click on “Datasets”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5. Search for the latest “Annual Survey of Industries” – in this case 2017-18</a:t>
            </a:r>
          </a:p>
        </p:txBody>
      </p:sp>
      <p:cxnSp>
        <p:nvCxnSpPr>
          <p:cNvPr id="11" name="Straight Arrow Connector 10"/>
          <p:cNvCxnSpPr>
            <a:cxnSpLocks/>
            <a:endCxn id="13" idx="1"/>
          </p:cNvCxnSpPr>
          <p:nvPr/>
        </p:nvCxnSpPr>
        <p:spPr>
          <a:xfrm>
            <a:off x="2490787" y="1905000"/>
            <a:ext cx="2133600" cy="266700"/>
          </a:xfrm>
          <a:prstGeom prst="bentConnector3">
            <a:avLst>
              <a:gd name="adj1" fmla="val 3663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9"/>
          <p:cNvSpPr/>
          <p:nvPr/>
        </p:nvSpPr>
        <p:spPr>
          <a:xfrm>
            <a:off x="4624387" y="2057400"/>
            <a:ext cx="914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1B3F77-405F-4B3A-BCD5-E72A1F00E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5" t="16201" r="16841" b="18853"/>
          <a:stretch/>
        </p:blipFill>
        <p:spPr>
          <a:xfrm>
            <a:off x="4776787" y="2971800"/>
            <a:ext cx="6477000" cy="3543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0205CBF-1423-4F6C-8A4E-D271E996688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719387" y="3657600"/>
            <a:ext cx="3962400" cy="2324100"/>
          </a:xfrm>
          <a:prstGeom prst="bentConnector3">
            <a:avLst>
              <a:gd name="adj1" fmla="val 1277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0A264D0C-2F21-4836-A2E1-134EFCFB0360}"/>
              </a:ext>
            </a:extLst>
          </p:cNvPr>
          <p:cNvSpPr/>
          <p:nvPr/>
        </p:nvSpPr>
        <p:spPr>
          <a:xfrm>
            <a:off x="6681787" y="5791200"/>
            <a:ext cx="3048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22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135D1-E9A9-4F2D-BAC9-6BE511AA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20788" r="21841" b="6379"/>
          <a:stretch/>
        </p:blipFill>
        <p:spPr>
          <a:xfrm>
            <a:off x="3481387" y="990600"/>
            <a:ext cx="6553200" cy="45047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7787" y="-66415"/>
            <a:ext cx="10308670" cy="1165545"/>
          </a:xfrm>
        </p:spPr>
        <p:txBody>
          <a:bodyPr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IN" sz="2800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1</a:t>
              </a:r>
            </a:p>
          </p:txBody>
        </p:sp>
      </p:grp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6. Scroll down and click on “Nic_2008” to open the PDF file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7. In the PDF file, Use Control + F to search for keywords  to locate the industry of interest and record the 4 digit respective NIC code for the industry of interest.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e.g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- NIC code- 2599 – “Manufacture of other fabricated metal products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n.e.c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cxnSpLocks/>
            <a:endCxn id="16" idx="0"/>
          </p:cNvCxnSpPr>
          <p:nvPr/>
        </p:nvCxnSpPr>
        <p:spPr>
          <a:xfrm rot="16200000" flipH="1">
            <a:off x="2071687" y="2552701"/>
            <a:ext cx="2590800" cy="1447800"/>
          </a:xfrm>
          <a:prstGeom prst="bentConnector3">
            <a:avLst>
              <a:gd name="adj1" fmla="val -9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9"/>
          <p:cNvSpPr/>
          <p:nvPr/>
        </p:nvSpPr>
        <p:spPr>
          <a:xfrm>
            <a:off x="3557587" y="4572001"/>
            <a:ext cx="1066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79"/>
          <a:stretch/>
        </p:blipFill>
        <p:spPr bwMode="auto">
          <a:xfrm>
            <a:off x="4776787" y="5334000"/>
            <a:ext cx="6981319" cy="1087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ounded Rectangle 19"/>
          <p:cNvSpPr/>
          <p:nvPr/>
        </p:nvSpPr>
        <p:spPr>
          <a:xfrm>
            <a:off x="5233987" y="5562600"/>
            <a:ext cx="5486400" cy="30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cxnSpLocks/>
            <a:endCxn id="18" idx="1"/>
          </p:cNvCxnSpPr>
          <p:nvPr/>
        </p:nvCxnSpPr>
        <p:spPr>
          <a:xfrm>
            <a:off x="2566987" y="4191000"/>
            <a:ext cx="2667000" cy="1525243"/>
          </a:xfrm>
          <a:prstGeom prst="bentConnector3">
            <a:avLst>
              <a:gd name="adj1" fmla="val 2751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6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6E287F-0611-4CCF-AD53-53238EE2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20788" r="21841" b="6379"/>
          <a:stretch/>
        </p:blipFill>
        <p:spPr>
          <a:xfrm>
            <a:off x="3862387" y="1371600"/>
            <a:ext cx="6553200" cy="45047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599"/>
            <a:ext cx="2776118" cy="449122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In India, follow the steps below to find DL to TL ratio. 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Steps: 1–3</a:t>
            </a:r>
            <a:endParaRPr kumimoji="0" lang="en-IN" sz="1600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1. On the same webpage, scroll up and look for “Annual Survey of Industries 2017-18 Volume – I”. Click on the pdf icon to access the latest publication of industry statistics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9" name="Rounded Rectangle 18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2</a:t>
              </a:r>
            </a:p>
          </p:txBody>
        </p:sp>
      </p:grpSp>
      <p:cxnSp>
        <p:nvCxnSpPr>
          <p:cNvPr id="30" name="Straight Arrow Connector 29"/>
          <p:cNvCxnSpPr>
            <a:cxnSpLocks/>
            <a:endCxn id="31" idx="1"/>
          </p:cNvCxnSpPr>
          <p:nvPr/>
        </p:nvCxnSpPr>
        <p:spPr>
          <a:xfrm flipV="1">
            <a:off x="2836726" y="4000501"/>
            <a:ext cx="1025661" cy="12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9"/>
          <p:cNvSpPr/>
          <p:nvPr/>
        </p:nvSpPr>
        <p:spPr>
          <a:xfrm>
            <a:off x="3862387" y="3810001"/>
            <a:ext cx="6477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55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A1DB35-A1B4-4F72-BEB5-19CC4D18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2" t="14767" r="20712" b="9103"/>
          <a:stretch/>
        </p:blipFill>
        <p:spPr>
          <a:xfrm>
            <a:off x="3938587" y="1371600"/>
            <a:ext cx="7010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3987" y="241544"/>
            <a:ext cx="10820400" cy="520456"/>
          </a:xfrm>
        </p:spPr>
        <p:txBody>
          <a:bodyPr rtlCol="0"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2. In the PDF file, Scroll down to locate “Table 3: Estimate of (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 employment, (ii)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mandays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employed and (iii) emoluments paid in the factory sector by their type for each 4-digit industry class (NIC-2008) for all-India”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Record the following values for NIC code 2599: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Char char="-"/>
              <a:tabLst/>
              <a:defRPr/>
            </a:pPr>
            <a:r>
              <a:rPr lang="en-IN" sz="1400" dirty="0">
                <a:solidFill>
                  <a:prstClr val="white"/>
                </a:solidFill>
                <a:latin typeface="Cambria"/>
              </a:rPr>
              <a:t>C. Wages and Salaries including Employers’ Contribution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Char char="-"/>
              <a:tabLst/>
              <a:defRPr/>
            </a:pPr>
            <a:r>
              <a:rPr kumimoji="0" lang="en-IN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1.1.1. Workers (Wages to workers)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" name="Rounded Rectangle 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13" name="Rounded Rectangle 19"/>
          <p:cNvSpPr/>
          <p:nvPr/>
        </p:nvSpPr>
        <p:spPr>
          <a:xfrm>
            <a:off x="4264234" y="1384134"/>
            <a:ext cx="6532353" cy="5208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cxnSpLocks/>
            <a:endCxn id="13" idx="1"/>
          </p:cNvCxnSpPr>
          <p:nvPr/>
        </p:nvCxnSpPr>
        <p:spPr>
          <a:xfrm flipV="1">
            <a:off x="2871787" y="1644567"/>
            <a:ext cx="1392447" cy="870033"/>
          </a:xfrm>
          <a:prstGeom prst="bentConnector3">
            <a:avLst>
              <a:gd name="adj1" fmla="val 4364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9"/>
          <p:cNvSpPr/>
          <p:nvPr/>
        </p:nvSpPr>
        <p:spPr>
          <a:xfrm>
            <a:off x="3938587" y="5181600"/>
            <a:ext cx="1143000" cy="2011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" name="Rounded Rectangle 19"/>
          <p:cNvSpPr/>
          <p:nvPr/>
        </p:nvSpPr>
        <p:spPr>
          <a:xfrm>
            <a:off x="6834187" y="5181600"/>
            <a:ext cx="457200" cy="152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/>
            <a:endCxn id="16" idx="1"/>
          </p:cNvCxnSpPr>
          <p:nvPr/>
        </p:nvCxnSpPr>
        <p:spPr>
          <a:xfrm>
            <a:off x="2795587" y="4648200"/>
            <a:ext cx="1143000" cy="633957"/>
          </a:xfrm>
          <a:prstGeom prst="bentConnector3">
            <a:avLst>
              <a:gd name="adj1" fmla="val 3623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AC5F0061-AD8C-4082-9F36-531303E47B4E}"/>
              </a:ext>
            </a:extLst>
          </p:cNvPr>
          <p:cNvSpPr/>
          <p:nvPr/>
        </p:nvSpPr>
        <p:spPr>
          <a:xfrm>
            <a:off x="3938587" y="4495800"/>
            <a:ext cx="1752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DE1EF026-F77A-4F51-8584-349DB2C657EA}"/>
              </a:ext>
            </a:extLst>
          </p:cNvPr>
          <p:cNvSpPr/>
          <p:nvPr/>
        </p:nvSpPr>
        <p:spPr>
          <a:xfrm>
            <a:off x="6834187" y="4648200"/>
            <a:ext cx="457200" cy="152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14DC47-CE25-42E3-8FF0-AB5D0CBB7F4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795587" y="4191000"/>
            <a:ext cx="1143000" cy="495300"/>
          </a:xfrm>
          <a:prstGeom prst="bentConnector3">
            <a:avLst>
              <a:gd name="adj1" fmla="val 6118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8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4113" y="1478260"/>
            <a:ext cx="2776118" cy="377954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Divide ‘Worker wages’ by ‘</a:t>
            </a:r>
            <a:r>
              <a:rPr lang="en-US" sz="2000" dirty="0">
                <a:solidFill>
                  <a:schemeClr val="bg1"/>
                </a:solidFill>
              </a:rPr>
              <a:t>Wages and Salaries including Employer’s Contribution’</a:t>
            </a:r>
            <a:endParaRPr lang="en-IN" sz="2000" i="1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Direct-to-Total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453169" y="1371600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90987" y="1676400"/>
            <a:ext cx="6400800" cy="2209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30559"/>
              </p:ext>
            </p:extLst>
          </p:nvPr>
        </p:nvGraphicFramePr>
        <p:xfrm>
          <a:off x="4167187" y="1905000"/>
          <a:ext cx="6261100" cy="1992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Worker wages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293181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Wages and Salaries including Employer’s Contribution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655873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Direct-to-Total Labor 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44.7%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 descr="http://i.stack.imgur.com/FYZp8.png">
            <a:extLst>
              <a:ext uri="{FF2B5EF4-FFF2-40B4-BE49-F238E27FC236}">
                <a16:creationId xmlns:a16="http://schemas.microsoft.com/office/drawing/2014/main" id="{0F68655C-9BC9-4D46-9C82-26CF8698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7" y="2667000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87E130-D88B-4A40-A2C4-20666AAF1294}"/>
              </a:ext>
            </a:extLst>
          </p:cNvPr>
          <p:cNvCxnSpPr/>
          <p:nvPr/>
        </p:nvCxnSpPr>
        <p:spPr>
          <a:xfrm>
            <a:off x="4319587" y="321945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81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EE678-F132-4CDC-839E-E61AF15AD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1C3B3-9402-4B36-AFC3-66FC72591FD1}">
  <ds:schemaRefs>
    <ds:schemaRef ds:uri="http://schemas.microsoft.com/office/2006/metadata/properties"/>
    <ds:schemaRef ds:uri="ff8bcfcb-4344-44cf-9f08-daa529b9a53e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58ae008-966b-4bff-8a7d-37abbecab93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9CA9B5-2693-4000-B8C6-394E763EFD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10227</TotalTime>
  <Words>430</Words>
  <Application>Microsoft Office PowerPoint</Application>
  <PresentationFormat>Custom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Cambria</vt:lpstr>
      <vt:lpstr>Tahoma</vt:lpstr>
      <vt:lpstr>Wingdings</vt:lpstr>
      <vt:lpstr>Wingdings 2</vt:lpstr>
      <vt:lpstr>Concourse</vt:lpstr>
      <vt:lpstr>How to estimate the Direct-to-Total Labor Ratio using India Government Economic Statistics</vt:lpstr>
      <vt:lpstr>Select the Industry Code Based on the Supplier’s Business and Product</vt:lpstr>
      <vt:lpstr>Select the Industry Code Based on the Supplier’s Business and Product</vt:lpstr>
      <vt:lpstr>Select the Industry Code Based on the Supplier’s Business and Product</vt:lpstr>
      <vt:lpstr>Use Financial and Manufacturing Information  to Calculate Ratios</vt:lpstr>
      <vt:lpstr>Use Financial and Manufacturing Information  to Calculate Ratios</vt:lpstr>
      <vt:lpstr>Calculate the Direct-to-Total Labor ratio for the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353</cp:revision>
  <dcterms:created xsi:type="dcterms:W3CDTF">2015-03-30T07:09:58Z</dcterms:created>
  <dcterms:modified xsi:type="dcterms:W3CDTF">2021-02-08T16:13:47Z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